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10"/>
    <p:restoredTop sz="94643"/>
  </p:normalViewPr>
  <p:slideViewPr>
    <p:cSldViewPr snapToGrid="0" snapToObjects="1">
      <p:cViewPr>
        <p:scale>
          <a:sx n="100" d="100"/>
          <a:sy n="100" d="100"/>
        </p:scale>
        <p:origin x="1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7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1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7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6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7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3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17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2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3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3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17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A3D27-BA8D-854C-ABE5-185CFE1344AD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80CD3-692B-DD4E-AB13-A7858F92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7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7418-3425-1343-B54E-FDF9EC64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889" r="17869"/>
          <a:stretch/>
        </p:blipFill>
        <p:spPr>
          <a:xfrm>
            <a:off x="20" y="10"/>
            <a:ext cx="6857980" cy="9905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C1A16-35DA-9A4E-AE62-52925B19E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0"/>
            <a:ext cx="5143500" cy="1631541"/>
          </a:xfrm>
        </p:spPr>
        <p:txBody>
          <a:bodyPr>
            <a:normAutofit/>
          </a:bodyPr>
          <a:lstStyle/>
          <a:p>
            <a:r>
              <a:rPr lang="sk-SK" sz="3300" noProof="1">
                <a:solidFill>
                  <a:srgbClr val="FFFFFF"/>
                </a:solidFill>
              </a:rPr>
              <a:t>Zdroje mapových dát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718C3-34CA-DA4C-9CEF-F20AC9B9D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1719288"/>
            <a:ext cx="5143500" cy="617847"/>
          </a:xfrm>
        </p:spPr>
        <p:txBody>
          <a:bodyPr>
            <a:normAutofit/>
          </a:bodyPr>
          <a:lstStyle/>
          <a:p>
            <a:r>
              <a:rPr lang="sk-SK" sz="1500" noProof="1">
                <a:solidFill>
                  <a:srgbClr val="FFFFFF"/>
                </a:solidFill>
              </a:rPr>
              <a:t>Športový klub BY</a:t>
            </a:r>
          </a:p>
          <a:p>
            <a:r>
              <a:rPr lang="sk-SK" sz="1500" noProof="1">
                <a:solidFill>
                  <a:srgbClr val="FFFFFF"/>
                </a:solidFill>
              </a:rPr>
              <a:t>sportovy.klub.by@gmail.com</a:t>
            </a:r>
          </a:p>
        </p:txBody>
      </p:sp>
    </p:spTree>
    <p:extLst>
      <p:ext uri="{BB962C8B-B14F-4D97-AF65-F5344CB8AC3E}">
        <p14:creationId xmlns:p14="http://schemas.microsoft.com/office/powerpoint/2010/main" val="362194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" r="3196"/>
          <a:stretch/>
        </p:blipFill>
        <p:spPr>
          <a:xfrm>
            <a:off x="2772296" y="0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" r="7439"/>
          <a:stretch/>
        </p:blipFill>
        <p:spPr>
          <a:xfrm>
            <a:off x="2809300" y="3292382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5" r="10695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AB41C90-3D86-0843-B34A-024BBC303339}"/>
              </a:ext>
            </a:extLst>
          </p:cNvPr>
          <p:cNvSpPr/>
          <p:nvPr/>
        </p:nvSpPr>
        <p:spPr>
          <a:xfrm>
            <a:off x="-2" y="3287135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https://dmr5-light-shading.tiles.</a:t>
            </a:r>
            <a:r>
              <a:rPr lang="en-GB" sz="1400" b="1" dirty="0">
                <a:solidFill>
                  <a:schemeClr val="bg1"/>
                </a:solidFill>
              </a:rPr>
              <a:t>freemap.sk</a:t>
            </a:r>
            <a:r>
              <a:rPr lang="en-GB" sz="1400" dirty="0">
                <a:solidFill>
                  <a:schemeClr val="bg1"/>
                </a:solidFill>
              </a:rPr>
              <a:t>/{zoom}/{x}/{y}.jpg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95E8B9-761E-1C41-9A67-E745521A9E60}"/>
              </a:ext>
            </a:extLst>
          </p:cNvPr>
          <p:cNvSpPr/>
          <p:nvPr/>
        </p:nvSpPr>
        <p:spPr>
          <a:xfrm>
            <a:off x="5198" y="-13112"/>
            <a:ext cx="685280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https://dmr5-shading.tiles.</a:t>
            </a:r>
            <a:r>
              <a:rPr lang="en-GB" sz="1400" b="1" dirty="0">
                <a:solidFill>
                  <a:schemeClr val="bg1"/>
                </a:solidFill>
              </a:rPr>
              <a:t>freemap.sk</a:t>
            </a:r>
            <a:r>
              <a:rPr lang="en-GB" sz="1400" dirty="0">
                <a:solidFill>
                  <a:schemeClr val="bg1"/>
                </a:solidFill>
              </a:rPr>
              <a:t>/{zoom}/{x}/{y}.jpg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9D5CD4-A788-FB42-8A4B-2108C06A134B}"/>
              </a:ext>
            </a:extLst>
          </p:cNvPr>
          <p:cNvSpPr/>
          <p:nvPr/>
        </p:nvSpPr>
        <p:spPr>
          <a:xfrm>
            <a:off x="0" y="6564004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https://dmr5.tiles.freemap.sk/{zoom}/{x}/{y}.</a:t>
            </a:r>
            <a:r>
              <a:rPr lang="en-GB" sz="1400" dirty="0" err="1">
                <a:solidFill>
                  <a:schemeClr val="bg1"/>
                </a:solidFill>
              </a:rPr>
              <a:t>png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4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8" r="7318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8" r="7628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5" r="10695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http://strava-heatmap.tiles.</a:t>
            </a:r>
            <a:r>
              <a:rPr lang="en-GB" sz="1400" b="1" noProof="1">
                <a:solidFill>
                  <a:schemeClr val="bg1"/>
                </a:solidFill>
              </a:rPr>
              <a:t>freemap.sk</a:t>
            </a:r>
            <a:r>
              <a:rPr lang="en-GB" sz="1400" noProof="1">
                <a:solidFill>
                  <a:schemeClr val="bg1"/>
                </a:solidFill>
              </a:rPr>
              <a:t>/all/purple/{zoom}/{x}/{y}.png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https://heatmap-external-{switch:a,b,c}.</a:t>
            </a:r>
            <a:r>
              <a:rPr lang="en-GB" sz="1400" b="1" noProof="1">
                <a:solidFill>
                  <a:schemeClr val="bg1"/>
                </a:solidFill>
              </a:rPr>
              <a:t>strava.com</a:t>
            </a:r>
            <a:r>
              <a:rPr lang="en-GB" sz="1400" noProof="1">
                <a:solidFill>
                  <a:schemeClr val="bg1"/>
                </a:solidFill>
              </a:rPr>
              <a:t>/tiles/</a:t>
            </a:r>
            <a:r>
              <a:rPr lang="en-GB" sz="1400" b="1" noProof="1">
                <a:solidFill>
                  <a:schemeClr val="bg1"/>
                </a:solidFill>
              </a:rPr>
              <a:t>ride</a:t>
            </a:r>
            <a:r>
              <a:rPr lang="en-GB" sz="1400" noProof="1">
                <a:solidFill>
                  <a:schemeClr val="bg1"/>
                </a:solidFill>
              </a:rPr>
              <a:t>/bluered/{zoom}/{x}/{y}.png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noProof="1">
                <a:solidFill>
                  <a:schemeClr val="bg1"/>
                </a:solidFill>
              </a:rPr>
              <a:t>TODO:</a:t>
            </a:r>
          </a:p>
        </p:txBody>
      </p:sp>
    </p:spTree>
    <p:extLst>
      <p:ext uri="{BB962C8B-B14F-4D97-AF65-F5344CB8AC3E}">
        <p14:creationId xmlns:p14="http://schemas.microsoft.com/office/powerpoint/2010/main" val="294547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r="5089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r="3533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" r="218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https://www.</a:t>
            </a:r>
            <a:r>
              <a:rPr lang="en-GB" sz="1200" b="1" noProof="1">
                <a:solidFill>
                  <a:schemeClr val="bg1"/>
                </a:solidFill>
              </a:rPr>
              <a:t>bing</a:t>
            </a:r>
            <a:r>
              <a:rPr lang="en-GB" sz="1200" noProof="1">
                <a:solidFill>
                  <a:schemeClr val="bg1"/>
                </a:solidFill>
              </a:rPr>
              <a:t>.com/maps/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https://{switch:a,b,c,d}.tiles.</a:t>
            </a:r>
            <a:r>
              <a:rPr lang="en-GB" sz="1200" b="1" noProof="1">
                <a:solidFill>
                  <a:schemeClr val="bg1"/>
                </a:solidFill>
              </a:rPr>
              <a:t>mapbox</a:t>
            </a:r>
            <a:r>
              <a:rPr lang="en-GB" sz="1200" noProof="1">
                <a:solidFill>
                  <a:schemeClr val="bg1"/>
                </a:solidFill>
              </a:rPr>
              <a:t>.com/v4/mapbox.satellite/{zoom}/{x}/{y}.jpg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https://clarity.maptiles.</a:t>
            </a:r>
            <a:r>
              <a:rPr lang="en-GB" sz="1200" b="1" noProof="1">
                <a:solidFill>
                  <a:schemeClr val="bg1"/>
                </a:solidFill>
              </a:rPr>
              <a:t>arcgis</a:t>
            </a:r>
            <a:r>
              <a:rPr lang="en-GB" sz="1200" noProof="1">
                <a:solidFill>
                  <a:schemeClr val="bg1"/>
                </a:solidFill>
              </a:rPr>
              <a:t>.com/arcgis/rest/services/World_Imagery/MapServer/tile/{zoom}/{y}/{x}</a:t>
            </a:r>
          </a:p>
        </p:txBody>
      </p:sp>
    </p:spTree>
    <p:extLst>
      <p:ext uri="{BB962C8B-B14F-4D97-AF65-F5344CB8AC3E}">
        <p14:creationId xmlns:p14="http://schemas.microsoft.com/office/powerpoint/2010/main" val="78601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" b="251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https://ofmozaika.tiles.freemap.sk/{zoom}/{x}/{y}.jpg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79054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" r="2312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461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7" r="3017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https://tiles.wmflabs.org/bw-mapnik/{zoom}/{x}/{y}.png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https://tile.openstreetmap.org/{zoom}/{x}/{y}.png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https://tiles.wmflabs.org/osm-no-labels/{zoom}/{x}/{y}.png</a:t>
            </a:r>
          </a:p>
        </p:txBody>
      </p:sp>
    </p:spTree>
    <p:extLst>
      <p:ext uri="{BB962C8B-B14F-4D97-AF65-F5344CB8AC3E}">
        <p14:creationId xmlns:p14="http://schemas.microsoft.com/office/powerpoint/2010/main" val="43105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" r="3179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https://kataster.skgeodesy.sk/eskn/services/NR/kn_wms_orto/MapServer/WmsServer?version=2.0.0&amp;service=WMS&amp;request=GetCapabilities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9588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724A8-4B9F-7E49-9178-F5D61486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67093" y="3289867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E23D73-E9E9-6942-9775-C9560C4D3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79" b="22979"/>
          <a:stretch/>
        </p:blipFill>
        <p:spPr>
          <a:xfrm>
            <a:off x="2809300" y="1307"/>
            <a:ext cx="4048700" cy="328200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00583-1A07-D04D-8C52-0E5C88433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3" b="17863"/>
          <a:stretch/>
        </p:blipFill>
        <p:spPr>
          <a:xfrm>
            <a:off x="2772297" y="6564005"/>
            <a:ext cx="4085703" cy="3311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A7D88-3788-D24B-BFFB-21228B1FC60C}"/>
              </a:ext>
            </a:extLst>
          </p:cNvPr>
          <p:cNvCxnSpPr>
            <a:cxnSpLocks/>
          </p:cNvCxnSpPr>
          <p:nvPr/>
        </p:nvCxnSpPr>
        <p:spPr>
          <a:xfrm flipV="1">
            <a:off x="0" y="3292382"/>
            <a:ext cx="6857999" cy="103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C4F28F-AF5D-0340-B945-1E810E4D24FE}"/>
              </a:ext>
            </a:extLst>
          </p:cNvPr>
          <p:cNvCxnSpPr>
            <a:cxnSpLocks/>
          </p:cNvCxnSpPr>
          <p:nvPr/>
        </p:nvCxnSpPr>
        <p:spPr>
          <a:xfrm>
            <a:off x="0" y="6564005"/>
            <a:ext cx="68579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2BFB86-0A63-9E4A-AF08-364E9081E95F}"/>
              </a:ext>
            </a:extLst>
          </p:cNvPr>
          <p:cNvSpPr/>
          <p:nvPr/>
        </p:nvSpPr>
        <p:spPr>
          <a:xfrm>
            <a:off x="-5" y="3276755"/>
            <a:ext cx="6852802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F88FA-576D-9B40-AB7C-D85079BBE1D9}"/>
              </a:ext>
            </a:extLst>
          </p:cNvPr>
          <p:cNvSpPr/>
          <p:nvPr/>
        </p:nvSpPr>
        <p:spPr>
          <a:xfrm>
            <a:off x="-2" y="-3940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C270BD-07D8-1246-AA70-6297E81A9DE2}"/>
              </a:ext>
            </a:extLst>
          </p:cNvPr>
          <p:cNvSpPr/>
          <p:nvPr/>
        </p:nvSpPr>
        <p:spPr>
          <a:xfrm>
            <a:off x="-3" y="6564004"/>
            <a:ext cx="685800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noProof="1">
                <a:solidFill>
                  <a:schemeClr val="bg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75808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297</Words>
  <Application>Microsoft Macintosh PowerPoint</Application>
  <PresentationFormat>A4 Paper (210x297 mm)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Zdroje mapových dát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Zdoje mapových dát</dc:title>
  <dc:creator>Marcus</dc:creator>
  <cp:lastModifiedBy>Marcus</cp:lastModifiedBy>
  <cp:revision>4</cp:revision>
  <dcterms:created xsi:type="dcterms:W3CDTF">2022-01-03T14:30:55Z</dcterms:created>
  <dcterms:modified xsi:type="dcterms:W3CDTF">2022-01-03T17:13:22Z</dcterms:modified>
</cp:coreProperties>
</file>